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0" r:id="rId5"/>
    <p:sldId id="267" r:id="rId6"/>
    <p:sldId id="269" r:id="rId7"/>
    <p:sldId id="275" r:id="rId8"/>
    <p:sldId id="276" r:id="rId9"/>
    <p:sldId id="280" r:id="rId10"/>
    <p:sldId id="262" r:id="rId11"/>
    <p:sldId id="266" r:id="rId12"/>
    <p:sldId id="273" r:id="rId13"/>
    <p:sldId id="274" r:id="rId14"/>
    <p:sldId id="292" r:id="rId15"/>
    <p:sldId id="279" r:id="rId16"/>
    <p:sldId id="278" r:id="rId17"/>
    <p:sldId id="281" r:id="rId18"/>
    <p:sldId id="293" r:id="rId19"/>
    <p:sldId id="286" r:id="rId20"/>
    <p:sldId id="282" r:id="rId21"/>
    <p:sldId id="283" r:id="rId22"/>
    <p:sldId id="284" r:id="rId23"/>
    <p:sldId id="285" r:id="rId24"/>
    <p:sldId id="288" r:id="rId25"/>
    <p:sldId id="287" r:id="rId26"/>
    <p:sldId id="290" r:id="rId27"/>
    <p:sldId id="289" r:id="rId28"/>
    <p:sldId id="291" r:id="rId2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200"/>
    <a:srgbClr val="C0BB00"/>
    <a:srgbClr val="C2CE84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6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4A38-0F19-4402-BE4D-1C45F349FFD1}" type="datetimeFigureOut">
              <a:rPr lang="pt-PT" smtClean="0"/>
              <a:pPr/>
              <a:t>29/04/2024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8777-BC35-41BB-B2BA-A8013044769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4A38-0F19-4402-BE4D-1C45F349FFD1}" type="datetimeFigureOut">
              <a:rPr lang="pt-PT" smtClean="0"/>
              <a:pPr/>
              <a:t>29/04/2024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8777-BC35-41BB-B2BA-A8013044769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4A38-0F19-4402-BE4D-1C45F349FFD1}" type="datetimeFigureOut">
              <a:rPr lang="pt-PT" smtClean="0"/>
              <a:pPr/>
              <a:t>29/04/2024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8777-BC35-41BB-B2BA-A8013044769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4A38-0F19-4402-BE4D-1C45F349FFD1}" type="datetimeFigureOut">
              <a:rPr lang="pt-PT" smtClean="0"/>
              <a:pPr/>
              <a:t>29/04/2024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8777-BC35-41BB-B2BA-A8013044769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4A38-0F19-4402-BE4D-1C45F349FFD1}" type="datetimeFigureOut">
              <a:rPr lang="pt-PT" smtClean="0"/>
              <a:pPr/>
              <a:t>29/04/2024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8777-BC35-41BB-B2BA-A8013044769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4A38-0F19-4402-BE4D-1C45F349FFD1}" type="datetimeFigureOut">
              <a:rPr lang="pt-PT" smtClean="0"/>
              <a:pPr/>
              <a:t>29/04/2024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8777-BC35-41BB-B2BA-A8013044769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4A38-0F19-4402-BE4D-1C45F349FFD1}" type="datetimeFigureOut">
              <a:rPr lang="pt-PT" smtClean="0"/>
              <a:pPr/>
              <a:t>29/04/2024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8777-BC35-41BB-B2BA-A8013044769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4A38-0F19-4402-BE4D-1C45F349FFD1}" type="datetimeFigureOut">
              <a:rPr lang="pt-PT" smtClean="0"/>
              <a:pPr/>
              <a:t>29/04/2024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8777-BC35-41BB-B2BA-A8013044769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4A38-0F19-4402-BE4D-1C45F349FFD1}" type="datetimeFigureOut">
              <a:rPr lang="pt-PT" smtClean="0"/>
              <a:pPr/>
              <a:t>29/04/2024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8777-BC35-41BB-B2BA-A8013044769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4A38-0F19-4402-BE4D-1C45F349FFD1}" type="datetimeFigureOut">
              <a:rPr lang="pt-PT" smtClean="0"/>
              <a:pPr/>
              <a:t>29/04/2024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8777-BC35-41BB-B2BA-A8013044769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4A38-0F19-4402-BE4D-1C45F349FFD1}" type="datetimeFigureOut">
              <a:rPr lang="pt-PT" smtClean="0"/>
              <a:pPr/>
              <a:t>29/04/2024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8777-BC35-41BB-B2BA-A8013044769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74A38-0F19-4402-BE4D-1C45F349FFD1}" type="datetimeFigureOut">
              <a:rPr lang="pt-PT" smtClean="0"/>
              <a:pPr/>
              <a:t>29/04/2024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E8777-BC35-41BB-B2BA-A8013044769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pt-PT" b="1" dirty="0"/>
              <a:t>Agricultura biológica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9144000" cy="1752600"/>
          </a:xfrm>
        </p:spPr>
        <p:txBody>
          <a:bodyPr>
            <a:normAutofit/>
          </a:bodyPr>
          <a:lstStyle/>
          <a:p>
            <a:r>
              <a:rPr lang="pt-PT" sz="4000" dirty="0"/>
              <a:t>Certificar e diversificar para comercializar</a:t>
            </a:r>
          </a:p>
        </p:txBody>
      </p:sp>
      <p:pic>
        <p:nvPicPr>
          <p:cNvPr id="13" name="Imagem 12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548680"/>
            <a:ext cx="4327935" cy="1523047"/>
          </a:xfrm>
          <a:prstGeom prst="rect">
            <a:avLst/>
          </a:prstGeom>
        </p:spPr>
      </p:pic>
      <p:pic>
        <p:nvPicPr>
          <p:cNvPr id="16" name="Imagem 15" descr="rodape tra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29200"/>
            <a:ext cx="9144000" cy="1695697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07504" y="616530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2">
                    <a:lumMod val="75000"/>
                  </a:schemeClr>
                </a:solidFill>
              </a:rPr>
              <a:t>Seminário “Novas oportunidades para a agricultura” </a:t>
            </a:r>
          </a:p>
          <a:p>
            <a:r>
              <a:rPr lang="pt-PT" dirty="0">
                <a:solidFill>
                  <a:schemeClr val="bg1"/>
                </a:solidFill>
              </a:rPr>
              <a:t>1 de Setembro de 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0631" t="42081" r="11998" b="26911"/>
          <a:stretch>
            <a:fillRect/>
          </a:stretch>
        </p:blipFill>
        <p:spPr bwMode="auto">
          <a:xfrm>
            <a:off x="35496" y="1916832"/>
            <a:ext cx="9108504" cy="292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Bem vindo"/>
          <p:cNvPicPr>
            <a:picLocks noChangeAspect="1" noChangeArrowheads="1"/>
          </p:cNvPicPr>
          <p:nvPr/>
        </p:nvPicPr>
        <p:blipFill>
          <a:blip r:embed="rId3" cstate="print"/>
          <a:srcRect r="85235"/>
          <a:stretch>
            <a:fillRect/>
          </a:stretch>
        </p:blipFill>
        <p:spPr bwMode="auto">
          <a:xfrm>
            <a:off x="2843808" y="974625"/>
            <a:ext cx="419211" cy="510159"/>
          </a:xfrm>
          <a:prstGeom prst="rect">
            <a:avLst/>
          </a:prstGeom>
          <a:noFill/>
        </p:spPr>
      </p:pic>
      <p:pic>
        <p:nvPicPr>
          <p:cNvPr id="10" name="Picture 2" descr="Bem vindo"/>
          <p:cNvPicPr>
            <a:picLocks noChangeAspect="1" noChangeArrowheads="1"/>
          </p:cNvPicPr>
          <p:nvPr/>
        </p:nvPicPr>
        <p:blipFill>
          <a:blip r:embed="rId3" cstate="print"/>
          <a:srcRect r="85235"/>
          <a:stretch>
            <a:fillRect/>
          </a:stretch>
        </p:blipFill>
        <p:spPr bwMode="auto">
          <a:xfrm>
            <a:off x="5592949" y="980728"/>
            <a:ext cx="419211" cy="510159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49021" t="24441" r="35623" b="68176"/>
          <a:stretch>
            <a:fillRect/>
          </a:stretch>
        </p:blipFill>
        <p:spPr bwMode="auto">
          <a:xfrm>
            <a:off x="3491880" y="836712"/>
            <a:ext cx="18722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11663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>
                <a:solidFill>
                  <a:srgbClr val="C0BB00"/>
                </a:solidFill>
                <a:latin typeface="Brain Flower" pitchFamily="2" charset="0"/>
              </a:rPr>
              <a:t>revenda</a:t>
            </a:r>
          </a:p>
        </p:txBody>
      </p:sp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539552" y="1340768"/>
            <a:ext cx="3456384" cy="12961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sz="4400" b="1" dirty="0"/>
              <a:t>Marca forte</a:t>
            </a:r>
          </a:p>
        </p:txBody>
      </p:sp>
      <p:pic>
        <p:nvPicPr>
          <p:cNvPr id="12" name="Imagem 11" descr="setas 1.jpg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rcRect l="14977" b="-42058"/>
          <a:stretch>
            <a:fillRect/>
          </a:stretch>
        </p:blipFill>
        <p:spPr>
          <a:xfrm rot="5068588">
            <a:off x="1102589" y="2268895"/>
            <a:ext cx="680857" cy="447328"/>
          </a:xfrm>
          <a:prstGeom prst="rect">
            <a:avLst/>
          </a:prstGeom>
        </p:spPr>
      </p:pic>
      <p:sp>
        <p:nvSpPr>
          <p:cNvPr id="10" name="Marcador de Posição de Conteúdo 8"/>
          <p:cNvSpPr txBox="1">
            <a:spLocks/>
          </p:cNvSpPr>
          <p:nvPr/>
        </p:nvSpPr>
        <p:spPr>
          <a:xfrm>
            <a:off x="1763688" y="2492896"/>
            <a:ext cx="640871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Consumidor </a:t>
            </a:r>
            <a:r>
              <a:rPr kumimoji="0" lang="pt-PT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procura</a:t>
            </a: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produtos</a:t>
            </a:r>
          </a:p>
        </p:txBody>
      </p: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sp>
        <p:nvSpPr>
          <p:cNvPr id="13" name="Marcador de Posição de Conteúdo 8"/>
          <p:cNvSpPr txBox="1">
            <a:spLocks/>
          </p:cNvSpPr>
          <p:nvPr/>
        </p:nvSpPr>
        <p:spPr>
          <a:xfrm>
            <a:off x="3779912" y="3933056"/>
            <a:ext cx="4536504" cy="1296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Somos </a:t>
            </a:r>
            <a:r>
              <a:rPr lang="pt-PT" sz="3200" dirty="0"/>
              <a:t>desejados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3200" dirty="0"/>
              <a:t>e dificilmente </a:t>
            </a:r>
            <a:r>
              <a:rPr lang="pt-PT" sz="3200" dirty="0" err="1"/>
              <a:t>sub</a:t>
            </a:r>
            <a:r>
              <a:rPr kumimoji="0" lang="pt-PT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stituíveis</a:t>
            </a:r>
            <a:r>
              <a:rPr kumimoji="0" lang="pt-PT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Imagem 16" descr="setas 1.jpg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rcRect l="44336" b="-42058"/>
          <a:stretch>
            <a:fillRect/>
          </a:stretch>
        </p:blipFill>
        <p:spPr>
          <a:xfrm rot="5400000">
            <a:off x="4123563" y="3178958"/>
            <a:ext cx="742480" cy="59284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l="20081" t="18457" r="66335" b="74899"/>
          <a:stretch>
            <a:fillRect/>
          </a:stretch>
        </p:blipFill>
        <p:spPr bwMode="auto">
          <a:xfrm>
            <a:off x="179512" y="260648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20081" t="72261" r="5801" b="21094"/>
          <a:stretch>
            <a:fillRect/>
          </a:stretch>
        </p:blipFill>
        <p:spPr bwMode="auto">
          <a:xfrm>
            <a:off x="0" y="5445224"/>
            <a:ext cx="90364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pic>
        <p:nvPicPr>
          <p:cNvPr id="21" name="Marcador de Posição de Conteúdo 20" descr="Cascais Shoping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279301"/>
            <a:ext cx="6034617" cy="4525963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0081" t="18457" r="66335" b="74899"/>
          <a:stretch>
            <a:fillRect/>
          </a:stretch>
        </p:blipFill>
        <p:spPr bwMode="auto">
          <a:xfrm>
            <a:off x="179512" y="260648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pic>
        <p:nvPicPr>
          <p:cNvPr id="9" name="Marcador de Posição de Conteúdo 8" descr="amoreiras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412776"/>
            <a:ext cx="6034617" cy="4525963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0081" t="18457" r="66335" b="74899"/>
          <a:stretch>
            <a:fillRect/>
          </a:stretch>
        </p:blipFill>
        <p:spPr bwMode="auto">
          <a:xfrm>
            <a:off x="251520" y="260648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pic>
        <p:nvPicPr>
          <p:cNvPr id="12" name="Marcador de Posição de Conteúdo 11" descr="IMG_9390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412776"/>
            <a:ext cx="6785631" cy="4525963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0081" t="18457" r="66335" b="74899"/>
          <a:stretch>
            <a:fillRect/>
          </a:stretch>
        </p:blipFill>
        <p:spPr bwMode="auto">
          <a:xfrm>
            <a:off x="323528" y="260648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170" name="Picture 2" descr="Bem vindo"/>
          <p:cNvPicPr>
            <a:picLocks noChangeAspect="1" noChangeArrowheads="1"/>
          </p:cNvPicPr>
          <p:nvPr/>
        </p:nvPicPr>
        <p:blipFill>
          <a:blip r:embed="rId2" cstate="print"/>
          <a:srcRect r="85235"/>
          <a:stretch>
            <a:fillRect/>
          </a:stretch>
        </p:blipFill>
        <p:spPr bwMode="auto">
          <a:xfrm>
            <a:off x="1475656" y="980728"/>
            <a:ext cx="419211" cy="510159"/>
          </a:xfrm>
          <a:prstGeom prst="rect">
            <a:avLst/>
          </a:prstGeom>
          <a:noFill/>
        </p:spPr>
      </p:pic>
      <p:pic>
        <p:nvPicPr>
          <p:cNvPr id="10" name="Picture 2" descr="Bem vindo"/>
          <p:cNvPicPr>
            <a:picLocks noChangeAspect="1" noChangeArrowheads="1"/>
          </p:cNvPicPr>
          <p:nvPr/>
        </p:nvPicPr>
        <p:blipFill>
          <a:blip r:embed="rId2" cstate="print"/>
          <a:srcRect r="85235"/>
          <a:stretch>
            <a:fillRect/>
          </a:stretch>
        </p:blipFill>
        <p:spPr bwMode="auto">
          <a:xfrm>
            <a:off x="7033109" y="980728"/>
            <a:ext cx="419211" cy="510159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 l="11222" t="42820" r="12589" b="26911"/>
          <a:stretch>
            <a:fillRect/>
          </a:stretch>
        </p:blipFill>
        <p:spPr bwMode="auto">
          <a:xfrm>
            <a:off x="107504" y="1803635"/>
            <a:ext cx="8965504" cy="284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36028" t="22886" r="22629" b="68255"/>
          <a:stretch>
            <a:fillRect/>
          </a:stretch>
        </p:blipFill>
        <p:spPr bwMode="auto">
          <a:xfrm>
            <a:off x="1979712" y="692696"/>
            <a:ext cx="50405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1784" t="67095" r="7932" b="25522"/>
          <a:stretch>
            <a:fillRect/>
          </a:stretch>
        </p:blipFill>
        <p:spPr bwMode="auto">
          <a:xfrm>
            <a:off x="323528" y="5013176"/>
            <a:ext cx="85689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t="9313" r="1797" b="8454"/>
          <a:stretch>
            <a:fillRect/>
          </a:stretch>
        </p:blipFill>
        <p:spPr bwMode="auto">
          <a:xfrm>
            <a:off x="971600" y="1196752"/>
            <a:ext cx="74168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 l="20081" t="18457" r="72241" b="75637"/>
          <a:stretch>
            <a:fillRect/>
          </a:stretch>
        </p:blipFill>
        <p:spPr bwMode="auto">
          <a:xfrm>
            <a:off x="251520" y="332656"/>
            <a:ext cx="9361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t="8859" r="10817" b="8454"/>
          <a:stretch>
            <a:fillRect/>
          </a:stretch>
        </p:blipFill>
        <p:spPr bwMode="auto">
          <a:xfrm>
            <a:off x="1187624" y="1124744"/>
            <a:ext cx="6624736" cy="491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 l="20672" t="18457" r="63972" b="75637"/>
          <a:stretch>
            <a:fillRect/>
          </a:stretch>
        </p:blipFill>
        <p:spPr bwMode="auto">
          <a:xfrm>
            <a:off x="251520" y="332656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pic>
        <p:nvPicPr>
          <p:cNvPr id="10" name="Marcador de Posição de Conteúdo 9" descr="_04A72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268760"/>
            <a:ext cx="3456000" cy="2304000"/>
          </a:xfrm>
        </p:spPr>
      </p:pic>
      <p:pic>
        <p:nvPicPr>
          <p:cNvPr id="12" name="Imagem 11" descr="_04A73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268760"/>
            <a:ext cx="3456000" cy="2304000"/>
          </a:xfrm>
          <a:prstGeom prst="rect">
            <a:avLst/>
          </a:prstGeom>
        </p:spPr>
      </p:pic>
      <p:pic>
        <p:nvPicPr>
          <p:cNvPr id="13" name="Imagem 12" descr="_04A73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717032"/>
            <a:ext cx="3456000" cy="2304000"/>
          </a:xfrm>
          <a:prstGeom prst="rect">
            <a:avLst/>
          </a:prstGeom>
        </p:spPr>
      </p:pic>
      <p:pic>
        <p:nvPicPr>
          <p:cNvPr id="15" name="Imagem 14" descr="_04A72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3717032"/>
            <a:ext cx="3456000" cy="2304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/>
          <a:srcRect l="20081" t="18457" r="64563" b="74898"/>
          <a:stretch>
            <a:fillRect/>
          </a:stretch>
        </p:blipFill>
        <p:spPr bwMode="auto">
          <a:xfrm>
            <a:off x="179512" y="260648"/>
            <a:ext cx="18722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170" name="Picture 2" descr="Bem vindo"/>
          <p:cNvPicPr>
            <a:picLocks noChangeAspect="1" noChangeArrowheads="1"/>
          </p:cNvPicPr>
          <p:nvPr/>
        </p:nvPicPr>
        <p:blipFill>
          <a:blip r:embed="rId2" cstate="print"/>
          <a:srcRect r="85235"/>
          <a:stretch>
            <a:fillRect/>
          </a:stretch>
        </p:blipFill>
        <p:spPr bwMode="auto">
          <a:xfrm>
            <a:off x="3072669" y="980728"/>
            <a:ext cx="419211" cy="510159"/>
          </a:xfrm>
          <a:prstGeom prst="rect">
            <a:avLst/>
          </a:prstGeom>
          <a:noFill/>
        </p:spPr>
      </p:pic>
      <p:pic>
        <p:nvPicPr>
          <p:cNvPr id="10" name="Picture 2" descr="Bem vindo"/>
          <p:cNvPicPr>
            <a:picLocks noChangeAspect="1" noChangeArrowheads="1"/>
          </p:cNvPicPr>
          <p:nvPr/>
        </p:nvPicPr>
        <p:blipFill>
          <a:blip r:embed="rId2" cstate="print"/>
          <a:srcRect r="85235"/>
          <a:stretch>
            <a:fillRect/>
          </a:stretch>
        </p:blipFill>
        <p:spPr bwMode="auto">
          <a:xfrm>
            <a:off x="5508104" y="980728"/>
            <a:ext cx="419211" cy="510159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11222" t="42820" r="12589" b="27649"/>
          <a:stretch>
            <a:fillRect/>
          </a:stretch>
        </p:blipFill>
        <p:spPr bwMode="auto">
          <a:xfrm>
            <a:off x="107504" y="1844824"/>
            <a:ext cx="8928992" cy="27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 l="49612" t="24363" r="35623" b="68254"/>
          <a:stretch>
            <a:fillRect/>
          </a:stretch>
        </p:blipFill>
        <p:spPr bwMode="auto">
          <a:xfrm>
            <a:off x="3707904" y="836712"/>
            <a:ext cx="18002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21194" t="66361" r="7933" b="18874"/>
          <a:stretch>
            <a:fillRect/>
          </a:stretch>
        </p:blipFill>
        <p:spPr bwMode="auto">
          <a:xfrm>
            <a:off x="179512" y="4797152"/>
            <a:ext cx="86409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170" name="Picture 2" descr="Bem vindo"/>
          <p:cNvPicPr>
            <a:picLocks noChangeAspect="1" noChangeArrowheads="1"/>
          </p:cNvPicPr>
          <p:nvPr/>
        </p:nvPicPr>
        <p:blipFill>
          <a:blip r:embed="rId2" cstate="print"/>
          <a:srcRect r="85235"/>
          <a:stretch>
            <a:fillRect/>
          </a:stretch>
        </p:blipFill>
        <p:spPr bwMode="auto">
          <a:xfrm>
            <a:off x="2843808" y="974625"/>
            <a:ext cx="419211" cy="510159"/>
          </a:xfrm>
          <a:prstGeom prst="rect">
            <a:avLst/>
          </a:prstGeom>
          <a:noFill/>
        </p:spPr>
      </p:pic>
      <p:pic>
        <p:nvPicPr>
          <p:cNvPr id="10" name="Picture 2" descr="Bem vindo"/>
          <p:cNvPicPr>
            <a:picLocks noChangeAspect="1" noChangeArrowheads="1"/>
          </p:cNvPicPr>
          <p:nvPr/>
        </p:nvPicPr>
        <p:blipFill>
          <a:blip r:embed="rId2" cstate="print"/>
          <a:srcRect r="85235"/>
          <a:stretch>
            <a:fillRect/>
          </a:stretch>
        </p:blipFill>
        <p:spPr bwMode="auto">
          <a:xfrm>
            <a:off x="5664957" y="980728"/>
            <a:ext cx="419211" cy="510159"/>
          </a:xfrm>
          <a:prstGeom prst="rect">
            <a:avLst/>
          </a:prstGeom>
          <a:noFill/>
        </p:spPr>
      </p:pic>
      <p:pic>
        <p:nvPicPr>
          <p:cNvPr id="9" name="Marcador de Posição de Conteúdo 3" descr="bem vi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2138834"/>
            <a:ext cx="9073008" cy="287434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47540" t="24820" r="34151" b="67797"/>
          <a:stretch>
            <a:fillRect/>
          </a:stretch>
        </p:blipFill>
        <p:spPr bwMode="auto">
          <a:xfrm>
            <a:off x="3347864" y="908720"/>
            <a:ext cx="22322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pic>
        <p:nvPicPr>
          <p:cNvPr id="10" name="Marcador de Posição de Conteúdo 9" descr="0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412776"/>
            <a:ext cx="6034617" cy="4525963"/>
          </a:xfr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 l="20081" t="18457" r="62201" b="75637"/>
          <a:stretch>
            <a:fillRect/>
          </a:stretch>
        </p:blipFill>
        <p:spPr bwMode="auto">
          <a:xfrm>
            <a:off x="179512" y="332656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pic>
        <p:nvPicPr>
          <p:cNvPr id="16" name="Marcador de Posição de Conteúdo 15" descr="IH0A76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196752"/>
            <a:ext cx="3456384" cy="2304256"/>
          </a:xfrm>
        </p:spPr>
      </p:pic>
      <p:pic>
        <p:nvPicPr>
          <p:cNvPr id="17" name="Imagem 16" descr="IH0A8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196752"/>
            <a:ext cx="3198102" cy="4797152"/>
          </a:xfrm>
          <a:prstGeom prst="rect">
            <a:avLst/>
          </a:prstGeom>
        </p:spPr>
      </p:pic>
      <p:pic>
        <p:nvPicPr>
          <p:cNvPr id="18" name="Imagem 17" descr="IH0A83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920" y="3717032"/>
            <a:ext cx="3420080" cy="228005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/>
          <a:srcRect l="20672" t="18457" r="61019" b="74898"/>
          <a:stretch>
            <a:fillRect/>
          </a:stretch>
        </p:blipFill>
        <p:spPr bwMode="auto">
          <a:xfrm>
            <a:off x="323528" y="260648"/>
            <a:ext cx="22322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pic>
        <p:nvPicPr>
          <p:cNvPr id="12" name="Imagem 11" descr="IH0A7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96752"/>
            <a:ext cx="3456000" cy="2304000"/>
          </a:xfrm>
          <a:prstGeom prst="rect">
            <a:avLst/>
          </a:prstGeom>
        </p:spPr>
      </p:pic>
      <p:pic>
        <p:nvPicPr>
          <p:cNvPr id="13" name="Imagem 12" descr="IH0A89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196752"/>
            <a:ext cx="3199200" cy="4798800"/>
          </a:xfrm>
          <a:prstGeom prst="rect">
            <a:avLst/>
          </a:prstGeom>
        </p:spPr>
      </p:pic>
      <p:pic>
        <p:nvPicPr>
          <p:cNvPr id="19" name="Imagem 18" descr="IH0A86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717032"/>
            <a:ext cx="3456000" cy="2304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20672" t="18457" r="61019" b="74898"/>
          <a:stretch>
            <a:fillRect/>
          </a:stretch>
        </p:blipFill>
        <p:spPr bwMode="auto">
          <a:xfrm>
            <a:off x="251520" y="260648"/>
            <a:ext cx="22322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pic>
        <p:nvPicPr>
          <p:cNvPr id="10" name="Imagem 9" descr="IH0A9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268760"/>
            <a:ext cx="3456000" cy="2304000"/>
          </a:xfrm>
          <a:prstGeom prst="rect">
            <a:avLst/>
          </a:prstGeom>
        </p:spPr>
      </p:pic>
      <p:pic>
        <p:nvPicPr>
          <p:cNvPr id="16" name="Imagem 15" descr="IH0A93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717032"/>
            <a:ext cx="3456000" cy="2304000"/>
          </a:xfrm>
          <a:prstGeom prst="rect">
            <a:avLst/>
          </a:prstGeom>
        </p:spPr>
      </p:pic>
      <p:pic>
        <p:nvPicPr>
          <p:cNvPr id="17" name="Imagem 16" descr="IH0A95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717032"/>
            <a:ext cx="3456000" cy="2304000"/>
          </a:xfrm>
          <a:prstGeom prst="rect">
            <a:avLst/>
          </a:prstGeom>
        </p:spPr>
      </p:pic>
      <p:pic>
        <p:nvPicPr>
          <p:cNvPr id="21" name="Picture 2" descr="https://scontent-a-lhr.xx.fbcdn.net/hphotos-xap1/v/t1.0-9/945846_608395152519142_503771235_n.jpg?oh=771338a802f354ae5cebced0bb18b67e&amp;oe=5467EA4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268760"/>
            <a:ext cx="3456384" cy="2304256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 l="20672" t="18457" r="61019" b="74898"/>
          <a:stretch>
            <a:fillRect/>
          </a:stretch>
        </p:blipFill>
        <p:spPr bwMode="auto">
          <a:xfrm>
            <a:off x="251520" y="260648"/>
            <a:ext cx="22322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pic>
        <p:nvPicPr>
          <p:cNvPr id="13" name="Imagem 12" descr="345-_RSC1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268760"/>
            <a:ext cx="3186680" cy="4788000"/>
          </a:xfrm>
          <a:prstGeom prst="rect">
            <a:avLst/>
          </a:prstGeom>
        </p:spPr>
      </p:pic>
      <p:pic>
        <p:nvPicPr>
          <p:cNvPr id="18" name="Imagem 17" descr="203-_RSC0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717032"/>
            <a:ext cx="3461770" cy="2304000"/>
          </a:xfrm>
          <a:prstGeom prst="rect">
            <a:avLst/>
          </a:prstGeom>
        </p:spPr>
      </p:pic>
      <p:pic>
        <p:nvPicPr>
          <p:cNvPr id="19" name="Imagem 18" descr="013-_RSC93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268760"/>
            <a:ext cx="3461770" cy="230400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/>
          <a:srcRect l="20672" t="17796" r="55703" b="74821"/>
          <a:stretch>
            <a:fillRect/>
          </a:stretch>
        </p:blipFill>
        <p:spPr bwMode="auto">
          <a:xfrm>
            <a:off x="251520" y="188640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pic>
        <p:nvPicPr>
          <p:cNvPr id="12" name="Imagem 11" descr="302-_RSC0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33288"/>
            <a:ext cx="3186680" cy="4788000"/>
          </a:xfrm>
          <a:prstGeom prst="rect">
            <a:avLst/>
          </a:prstGeom>
        </p:spPr>
      </p:pic>
      <p:pic>
        <p:nvPicPr>
          <p:cNvPr id="23" name="Imagem 22" descr="297-_RSC07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5280" y="1233288"/>
            <a:ext cx="3186680" cy="478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20672" t="17796" r="55703" b="74821"/>
          <a:stretch>
            <a:fillRect/>
          </a:stretch>
        </p:blipFill>
        <p:spPr bwMode="auto">
          <a:xfrm>
            <a:off x="323528" y="188640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pic>
        <p:nvPicPr>
          <p:cNvPr id="7" name="Imagem 6" descr="viagem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196752"/>
            <a:ext cx="6336704" cy="4752528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 l="20672" t="18457" r="48616" b="74899"/>
          <a:stretch>
            <a:fillRect/>
          </a:stretch>
        </p:blipFill>
        <p:spPr bwMode="auto">
          <a:xfrm>
            <a:off x="323528" y="260648"/>
            <a:ext cx="37444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pic>
        <p:nvPicPr>
          <p:cNvPr id="10" name="Imagem 9" descr="fotograf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39" y="1268760"/>
            <a:ext cx="6240693" cy="468052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 l="20672" t="17797" r="64563" b="74820"/>
          <a:stretch>
            <a:fillRect/>
          </a:stretch>
        </p:blipFill>
        <p:spPr bwMode="auto">
          <a:xfrm>
            <a:off x="323528" y="188640"/>
            <a:ext cx="18002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170" name="Picture 2" descr="Bem vindo"/>
          <p:cNvPicPr>
            <a:picLocks noChangeAspect="1" noChangeArrowheads="1"/>
          </p:cNvPicPr>
          <p:nvPr/>
        </p:nvPicPr>
        <p:blipFill>
          <a:blip r:embed="rId2" cstate="print"/>
          <a:srcRect r="85235"/>
          <a:stretch>
            <a:fillRect/>
          </a:stretch>
        </p:blipFill>
        <p:spPr bwMode="auto">
          <a:xfrm>
            <a:off x="2843808" y="680490"/>
            <a:ext cx="419211" cy="510159"/>
          </a:xfrm>
          <a:prstGeom prst="rect">
            <a:avLst/>
          </a:prstGeom>
          <a:noFill/>
        </p:spPr>
      </p:pic>
      <p:pic>
        <p:nvPicPr>
          <p:cNvPr id="10" name="Picture 2" descr="Bem vindo"/>
          <p:cNvPicPr>
            <a:picLocks noChangeAspect="1" noChangeArrowheads="1"/>
          </p:cNvPicPr>
          <p:nvPr/>
        </p:nvPicPr>
        <p:blipFill>
          <a:blip r:embed="rId2" cstate="print"/>
          <a:srcRect r="85235"/>
          <a:stretch>
            <a:fillRect/>
          </a:stretch>
        </p:blipFill>
        <p:spPr bwMode="auto">
          <a:xfrm>
            <a:off x="5664957" y="686593"/>
            <a:ext cx="419211" cy="510159"/>
          </a:xfrm>
          <a:prstGeom prst="rect">
            <a:avLst/>
          </a:prstGeom>
          <a:noFill/>
        </p:spPr>
      </p:pic>
      <p:pic>
        <p:nvPicPr>
          <p:cNvPr id="11" name="Imagem 10" descr="fami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628800"/>
            <a:ext cx="6624736" cy="4416491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 l="47840" t="21410" r="33260" b="71207"/>
          <a:stretch>
            <a:fillRect/>
          </a:stretch>
        </p:blipFill>
        <p:spPr bwMode="auto">
          <a:xfrm>
            <a:off x="3347864" y="548680"/>
            <a:ext cx="23042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36549" t="81865" r="19154" b="12967"/>
          <a:stretch>
            <a:fillRect/>
          </a:stretch>
        </p:blipFill>
        <p:spPr bwMode="auto">
          <a:xfrm>
            <a:off x="2051720" y="6309320"/>
            <a:ext cx="54006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rodape tra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3703"/>
            <a:ext cx="9144000" cy="16956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443" t="18457" r="60429" b="69731"/>
          <a:stretch>
            <a:fillRect/>
          </a:stretch>
        </p:blipFill>
        <p:spPr bwMode="auto">
          <a:xfrm>
            <a:off x="323528" y="188640"/>
            <a:ext cx="20882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3325" t="33020" r="29426" b="51476"/>
          <a:stretch>
            <a:fillRect/>
          </a:stretch>
        </p:blipFill>
        <p:spPr bwMode="auto">
          <a:xfrm>
            <a:off x="395536" y="1628800"/>
            <a:ext cx="57606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23325" t="54344" r="29426" b="30152"/>
          <a:stretch>
            <a:fillRect/>
          </a:stretch>
        </p:blipFill>
        <p:spPr bwMode="auto">
          <a:xfrm>
            <a:off x="395536" y="3645024"/>
            <a:ext cx="57606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 descr="PhotoHandler.png"/>
          <p:cNvPicPr>
            <a:picLocks noChangeAspect="1"/>
          </p:cNvPicPr>
          <p:nvPr/>
        </p:nvPicPr>
        <p:blipFill>
          <a:blip r:embed="rId2" cstate="print"/>
          <a:srcRect r="69515"/>
          <a:stretch>
            <a:fillRect/>
          </a:stretch>
        </p:blipFill>
        <p:spPr>
          <a:xfrm>
            <a:off x="4644008" y="2780928"/>
            <a:ext cx="2539540" cy="2931606"/>
          </a:xfrm>
          <a:prstGeom prst="rect">
            <a:avLst/>
          </a:prstGeom>
        </p:spPr>
      </p:pic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r>
              <a:rPr lang="pt-PT" dirty="0"/>
              <a:t>Marca forte</a:t>
            </a:r>
          </a:p>
          <a:p>
            <a:r>
              <a:rPr lang="pt-PT" dirty="0"/>
              <a:t>Imagem forte</a:t>
            </a:r>
          </a:p>
        </p:txBody>
      </p:sp>
      <p:pic>
        <p:nvPicPr>
          <p:cNvPr id="12" name="Imagem 11" descr="setas 1.jpg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 rot="3261474">
            <a:off x="2482959" y="3552261"/>
            <a:ext cx="1490315" cy="586022"/>
          </a:xfrm>
          <a:prstGeom prst="rect">
            <a:avLst/>
          </a:prstGeom>
        </p:spPr>
      </p:pic>
      <p:pic>
        <p:nvPicPr>
          <p:cNvPr id="17" name="Picture 2" descr="Bem vindo"/>
          <p:cNvPicPr>
            <a:picLocks noChangeAspect="1" noChangeArrowheads="1"/>
          </p:cNvPicPr>
          <p:nvPr/>
        </p:nvPicPr>
        <p:blipFill>
          <a:blip r:embed="rId4" cstate="print"/>
          <a:srcRect r="85235"/>
          <a:stretch>
            <a:fillRect/>
          </a:stretch>
        </p:blipFill>
        <p:spPr bwMode="auto">
          <a:xfrm>
            <a:off x="539552" y="2204864"/>
            <a:ext cx="251519" cy="30608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20671" t="17719" r="65154" b="75637"/>
          <a:stretch>
            <a:fillRect/>
          </a:stretch>
        </p:blipFill>
        <p:spPr bwMode="auto">
          <a:xfrm>
            <a:off x="323528" y="260648"/>
            <a:ext cx="1728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Bem vindo"/>
          <p:cNvPicPr>
            <a:picLocks noChangeAspect="1" noChangeArrowheads="1"/>
          </p:cNvPicPr>
          <p:nvPr/>
        </p:nvPicPr>
        <p:blipFill>
          <a:blip r:embed="rId4" cstate="print"/>
          <a:srcRect r="85235"/>
          <a:stretch>
            <a:fillRect/>
          </a:stretch>
        </p:blipFill>
        <p:spPr bwMode="auto">
          <a:xfrm>
            <a:off x="539552" y="1628800"/>
            <a:ext cx="251519" cy="30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0631" t="42081" r="11998" b="26911"/>
          <a:stretch>
            <a:fillRect/>
          </a:stretch>
        </p:blipFill>
        <p:spPr bwMode="auto">
          <a:xfrm>
            <a:off x="35496" y="1916832"/>
            <a:ext cx="9108504" cy="292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Bem vindo"/>
          <p:cNvPicPr>
            <a:picLocks noChangeAspect="1" noChangeArrowheads="1"/>
          </p:cNvPicPr>
          <p:nvPr/>
        </p:nvPicPr>
        <p:blipFill>
          <a:blip r:embed="rId3" cstate="print"/>
          <a:srcRect r="85235"/>
          <a:stretch>
            <a:fillRect/>
          </a:stretch>
        </p:blipFill>
        <p:spPr bwMode="auto">
          <a:xfrm>
            <a:off x="1979712" y="980728"/>
            <a:ext cx="419211" cy="510159"/>
          </a:xfrm>
          <a:prstGeom prst="rect">
            <a:avLst/>
          </a:prstGeom>
          <a:noFill/>
        </p:spPr>
      </p:pic>
      <p:pic>
        <p:nvPicPr>
          <p:cNvPr id="10" name="Picture 2" descr="Bem vindo"/>
          <p:cNvPicPr>
            <a:picLocks noChangeAspect="1" noChangeArrowheads="1"/>
          </p:cNvPicPr>
          <p:nvPr/>
        </p:nvPicPr>
        <p:blipFill>
          <a:blip r:embed="rId3" cstate="print"/>
          <a:srcRect r="85235"/>
          <a:stretch>
            <a:fillRect/>
          </a:stretch>
        </p:blipFill>
        <p:spPr bwMode="auto">
          <a:xfrm>
            <a:off x="6529053" y="980728"/>
            <a:ext cx="419211" cy="510159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10631" t="22886" r="11998" b="46650"/>
          <a:stretch>
            <a:fillRect/>
          </a:stretch>
        </p:blipFill>
        <p:spPr bwMode="auto">
          <a:xfrm>
            <a:off x="0" y="1916832"/>
            <a:ext cx="914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l="42225" t="24820" r="28244" b="68536"/>
          <a:stretch>
            <a:fillRect/>
          </a:stretch>
        </p:blipFill>
        <p:spPr bwMode="auto">
          <a:xfrm>
            <a:off x="2771800" y="908720"/>
            <a:ext cx="36004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31525" t="67551" r="18863" b="23590"/>
          <a:stretch>
            <a:fillRect/>
          </a:stretch>
        </p:blipFill>
        <p:spPr bwMode="auto">
          <a:xfrm>
            <a:off x="1691680" y="5013176"/>
            <a:ext cx="60486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539552" y="1340768"/>
            <a:ext cx="3456384" cy="12961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sz="4400" b="1" dirty="0"/>
              <a:t>Vantagens</a:t>
            </a:r>
          </a:p>
        </p:txBody>
      </p:sp>
      <p:sp>
        <p:nvSpPr>
          <p:cNvPr id="10" name="Marcador de Posição de Conteúdo 8"/>
          <p:cNvSpPr txBox="1">
            <a:spLocks/>
          </p:cNvSpPr>
          <p:nvPr/>
        </p:nvSpPr>
        <p:spPr>
          <a:xfrm>
            <a:off x="1907704" y="2636912"/>
            <a:ext cx="712879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Evita intermediários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2600" dirty="0"/>
              <a:t>Não dependemos de um único “grande” cliente</a:t>
            </a:r>
            <a:r>
              <a:rPr kumimoji="0" lang="pt-PT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sp>
        <p:nvSpPr>
          <p:cNvPr id="13" name="Marcador de Posição de Conteúdo 8"/>
          <p:cNvSpPr txBox="1">
            <a:spLocks/>
          </p:cNvSpPr>
          <p:nvPr/>
        </p:nvSpPr>
        <p:spPr>
          <a:xfrm>
            <a:off x="3131840" y="4437112"/>
            <a:ext cx="6192688" cy="1368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Produtos</a:t>
            </a:r>
            <a:r>
              <a:rPr kumimoji="0" lang="pt-PT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mais frescos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3200" noProof="0" dirty="0"/>
              <a:t>Entrega em casa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Conhece a origem dos produtos</a:t>
            </a:r>
            <a:endParaRPr kumimoji="0" lang="pt-PT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Bem vindo"/>
          <p:cNvPicPr>
            <a:picLocks noChangeAspect="1" noChangeArrowheads="1"/>
          </p:cNvPicPr>
          <p:nvPr/>
        </p:nvPicPr>
        <p:blipFill>
          <a:blip r:embed="rId3" cstate="print"/>
          <a:srcRect r="85235"/>
          <a:stretch>
            <a:fillRect/>
          </a:stretch>
        </p:blipFill>
        <p:spPr bwMode="auto">
          <a:xfrm>
            <a:off x="1907704" y="2708920"/>
            <a:ext cx="251519" cy="306087"/>
          </a:xfrm>
          <a:prstGeom prst="rect">
            <a:avLst/>
          </a:prstGeom>
          <a:noFill/>
        </p:spPr>
      </p:pic>
      <p:pic>
        <p:nvPicPr>
          <p:cNvPr id="22" name="Picture 2" descr="Bem vindo"/>
          <p:cNvPicPr>
            <a:picLocks noChangeAspect="1" noChangeArrowheads="1"/>
          </p:cNvPicPr>
          <p:nvPr/>
        </p:nvPicPr>
        <p:blipFill>
          <a:blip r:embed="rId3" cstate="print"/>
          <a:srcRect r="85235"/>
          <a:stretch>
            <a:fillRect/>
          </a:stretch>
        </p:blipFill>
        <p:spPr bwMode="auto">
          <a:xfrm>
            <a:off x="1907704" y="3194921"/>
            <a:ext cx="251519" cy="306087"/>
          </a:xfrm>
          <a:prstGeom prst="rect">
            <a:avLst/>
          </a:prstGeom>
          <a:noFill/>
        </p:spPr>
      </p:pic>
      <p:pic>
        <p:nvPicPr>
          <p:cNvPr id="23" name="Picture 2" descr="Bem vindo"/>
          <p:cNvPicPr>
            <a:picLocks noChangeAspect="1" noChangeArrowheads="1"/>
          </p:cNvPicPr>
          <p:nvPr/>
        </p:nvPicPr>
        <p:blipFill>
          <a:blip r:embed="rId3" cstate="print"/>
          <a:srcRect r="85235"/>
          <a:stretch>
            <a:fillRect/>
          </a:stretch>
        </p:blipFill>
        <p:spPr bwMode="auto">
          <a:xfrm>
            <a:off x="3131840" y="4509120"/>
            <a:ext cx="251519" cy="306087"/>
          </a:xfrm>
          <a:prstGeom prst="rect">
            <a:avLst/>
          </a:prstGeom>
          <a:noFill/>
        </p:spPr>
      </p:pic>
      <p:pic>
        <p:nvPicPr>
          <p:cNvPr id="24" name="Picture 2" descr="Bem vindo"/>
          <p:cNvPicPr>
            <a:picLocks noChangeAspect="1" noChangeArrowheads="1"/>
          </p:cNvPicPr>
          <p:nvPr/>
        </p:nvPicPr>
        <p:blipFill>
          <a:blip r:embed="rId3" cstate="print"/>
          <a:srcRect r="85235"/>
          <a:stretch>
            <a:fillRect/>
          </a:stretch>
        </p:blipFill>
        <p:spPr bwMode="auto">
          <a:xfrm>
            <a:off x="3131840" y="4941168"/>
            <a:ext cx="251519" cy="306087"/>
          </a:xfrm>
          <a:prstGeom prst="rect">
            <a:avLst/>
          </a:prstGeom>
          <a:noFill/>
        </p:spPr>
      </p:pic>
      <p:pic>
        <p:nvPicPr>
          <p:cNvPr id="25" name="Picture 2" descr="Bem vindo"/>
          <p:cNvPicPr>
            <a:picLocks noChangeAspect="1" noChangeArrowheads="1"/>
          </p:cNvPicPr>
          <p:nvPr/>
        </p:nvPicPr>
        <p:blipFill>
          <a:blip r:embed="rId3" cstate="print"/>
          <a:srcRect r="85235"/>
          <a:stretch>
            <a:fillRect/>
          </a:stretch>
        </p:blipFill>
        <p:spPr bwMode="auto">
          <a:xfrm>
            <a:off x="3131840" y="5373216"/>
            <a:ext cx="251519" cy="306087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20081" t="66523" r="57476" b="28309"/>
          <a:stretch>
            <a:fillRect/>
          </a:stretch>
        </p:blipFill>
        <p:spPr bwMode="auto">
          <a:xfrm>
            <a:off x="179512" y="4941168"/>
            <a:ext cx="27363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20081" t="44288" r="66994" b="47591"/>
          <a:stretch>
            <a:fillRect/>
          </a:stretch>
        </p:blipFill>
        <p:spPr bwMode="auto">
          <a:xfrm>
            <a:off x="179512" y="2708920"/>
            <a:ext cx="15757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 l="15947" t="21410" r="64563" b="71946"/>
          <a:stretch>
            <a:fillRect/>
          </a:stretch>
        </p:blipFill>
        <p:spPr bwMode="auto">
          <a:xfrm>
            <a:off x="251520" y="260648"/>
            <a:ext cx="23762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11663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>
                <a:solidFill>
                  <a:srgbClr val="C0BB00"/>
                </a:solidFill>
                <a:latin typeface="Brain Flower" pitchFamily="2" charset="0"/>
              </a:rPr>
              <a:t>Cliente final - </a:t>
            </a:r>
            <a:r>
              <a:rPr lang="pt-PT" sz="5400" b="1" dirty="0">
                <a:latin typeface="Brain Flower" pitchFamily="2" charset="0"/>
              </a:rPr>
              <a:t>cabazes</a:t>
            </a:r>
          </a:p>
        </p:txBody>
      </p: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pic>
        <p:nvPicPr>
          <p:cNvPr id="18" name="Marcador de Posição de Conteúdo 17" descr="IH0A2653 - Cóp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5" y="1412875"/>
            <a:ext cx="6788945" cy="4525963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20672" t="16980" r="39166" b="74899"/>
          <a:stretch>
            <a:fillRect/>
          </a:stretch>
        </p:blipFill>
        <p:spPr bwMode="auto">
          <a:xfrm>
            <a:off x="251520" y="116632"/>
            <a:ext cx="48965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116632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>
                <a:solidFill>
                  <a:srgbClr val="C0BB00"/>
                </a:solidFill>
                <a:latin typeface="Brain Flower" pitchFamily="2" charset="0"/>
              </a:rPr>
              <a:t>Cliente final - </a:t>
            </a:r>
            <a:r>
              <a:rPr lang="pt-PT" sz="5400" b="1" dirty="0">
                <a:latin typeface="Brain Flower" pitchFamily="2" charset="0"/>
              </a:rPr>
              <a:t>cabazes</a:t>
            </a:r>
          </a:p>
        </p:txBody>
      </p: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pic>
        <p:nvPicPr>
          <p:cNvPr id="10" name="Marcador de Posição de Conteúdo 9" descr="carr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340768"/>
            <a:ext cx="6208179" cy="4525963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0672" t="16980" r="39166" b="74899"/>
          <a:stretch>
            <a:fillRect/>
          </a:stretch>
        </p:blipFill>
        <p:spPr bwMode="auto">
          <a:xfrm>
            <a:off x="251520" y="116632"/>
            <a:ext cx="48965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cta 5"/>
          <p:cNvCxnSpPr/>
          <p:nvPr/>
        </p:nvCxnSpPr>
        <p:spPr>
          <a:xfrm>
            <a:off x="216000" y="980728"/>
            <a:ext cx="8712000" cy="0"/>
          </a:xfrm>
          <a:prstGeom prst="line">
            <a:avLst/>
          </a:prstGeom>
          <a:ln w="19050">
            <a:solidFill>
              <a:srgbClr val="C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116632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>
                <a:solidFill>
                  <a:srgbClr val="C0BB00"/>
                </a:solidFill>
                <a:latin typeface="Brain Flower" pitchFamily="2" charset="0"/>
              </a:rPr>
              <a:t>Cliente final - </a:t>
            </a:r>
            <a:r>
              <a:rPr lang="pt-PT" sz="5400" b="1" dirty="0">
                <a:latin typeface="Brain Flower" pitchFamily="2" charset="0"/>
              </a:rPr>
              <a:t>mercados</a:t>
            </a:r>
          </a:p>
        </p:txBody>
      </p:sp>
      <p:pic>
        <p:nvPicPr>
          <p:cNvPr id="11" name="Imagem 10" descr="PhotoHand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6632"/>
            <a:ext cx="2311711" cy="813516"/>
          </a:xfrm>
          <a:prstGeom prst="rect">
            <a:avLst/>
          </a:prstGeom>
        </p:spPr>
      </p:pic>
      <p:pic>
        <p:nvPicPr>
          <p:cNvPr id="12" name="Marcador de Posição de Conteúdo 11" descr="mercad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268760"/>
            <a:ext cx="6034617" cy="4525963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20672" t="18457" r="37394" b="74899"/>
          <a:stretch>
            <a:fillRect/>
          </a:stretch>
        </p:blipFill>
        <p:spPr bwMode="auto">
          <a:xfrm>
            <a:off x="251520" y="260648"/>
            <a:ext cx="51125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71</Words>
  <Application>Microsoft Office PowerPoint</Application>
  <PresentationFormat>Apresentação no Ecrã (4:3)</PresentationFormat>
  <Paragraphs>20</Paragraphs>
  <Slides>28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32" baseType="lpstr">
      <vt:lpstr>Arial</vt:lpstr>
      <vt:lpstr>Brain Flower</vt:lpstr>
      <vt:lpstr>Calibri</vt:lpstr>
      <vt:lpstr>Tema do Office</vt:lpstr>
      <vt:lpstr>Agricultura biológica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 biológica</dc:title>
  <dc:creator>Luisa</dc:creator>
  <cp:lastModifiedBy>Marisa Rego | Bomsite</cp:lastModifiedBy>
  <cp:revision>25</cp:revision>
  <dcterms:created xsi:type="dcterms:W3CDTF">2014-08-30T20:16:38Z</dcterms:created>
  <dcterms:modified xsi:type="dcterms:W3CDTF">2024-04-29T13:20:31Z</dcterms:modified>
</cp:coreProperties>
</file>