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50F219-C7AF-488A-AA94-4BF9287EB2CB}" type="datetimeFigureOut">
              <a:rPr lang="pt-PT" smtClean="0"/>
              <a:t>31-08-2014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1BA041A-A2DA-446A-941B-7A2FD48A3708}" type="slidenum">
              <a:rPr lang="pt-PT" smtClean="0"/>
              <a:t>‹nº›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P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48680"/>
            <a:ext cx="4860032" cy="1008112"/>
          </a:xfrm>
        </p:spPr>
        <p:txBody>
          <a:bodyPr>
            <a:noAutofit/>
          </a:bodyPr>
          <a:lstStyle/>
          <a:p>
            <a:pPr algn="ctr"/>
            <a:r>
              <a:rPr lang="pt-PT" sz="3600" dirty="0" smtClean="0"/>
              <a:t>Novas Oportunidades</a:t>
            </a:r>
            <a:r>
              <a:rPr lang="pt-PT" sz="3200" dirty="0" smtClean="0"/>
              <a:t>     </a:t>
            </a:r>
            <a:r>
              <a:rPr lang="pt-PT" sz="3600" dirty="0" smtClean="0"/>
              <a:t>para </a:t>
            </a:r>
            <a:r>
              <a:rPr lang="pt-PT" sz="3600" dirty="0" smtClean="0"/>
              <a:t>Agricultura</a:t>
            </a:r>
            <a:endParaRPr lang="pt-PT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34" y="0"/>
            <a:ext cx="4346578" cy="6870651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5571801"/>
            <a:ext cx="4788024" cy="1268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sz="1600" dirty="0" smtClean="0"/>
          </a:p>
          <a:p>
            <a:pPr algn="ctr"/>
            <a:r>
              <a:rPr lang="pt-PT" sz="2600" dirty="0"/>
              <a:t>Quinta do Foral </a:t>
            </a:r>
            <a:r>
              <a:rPr lang="pt-PT" sz="2600" dirty="0" smtClean="0"/>
              <a:t>Velho . Almeirim</a:t>
            </a:r>
            <a:endParaRPr lang="pt-PT" sz="1600" dirty="0" smtClean="0"/>
          </a:p>
          <a:p>
            <a:pPr algn="ctr"/>
            <a:r>
              <a:rPr lang="pt-PT" sz="1600" dirty="0" smtClean="0"/>
              <a:t>Produção de Ervas Aromáticas e Medicinais</a:t>
            </a:r>
            <a:endParaRPr lang="pt-PT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60" y="6896"/>
            <a:ext cx="710052" cy="1264605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10235" y="3206651"/>
            <a:ext cx="4788024" cy="65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Ser </a:t>
            </a:r>
            <a:r>
              <a:rPr lang="pt-PT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</a:t>
            </a:r>
            <a:r>
              <a:rPr lang="pt-PT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gricultor </a:t>
            </a:r>
            <a:r>
              <a:rPr lang="pt-PT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em 2014</a:t>
            </a:r>
          </a:p>
        </p:txBody>
      </p:sp>
    </p:spTree>
    <p:extLst>
      <p:ext uri="{BB962C8B-B14F-4D97-AF65-F5344CB8AC3E}">
        <p14:creationId xmlns:p14="http://schemas.microsoft.com/office/powerpoint/2010/main" val="38145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400600" cy="1802169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Como é que se pode ganhar dinheiro com a agricultura?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9552" y="2420888"/>
            <a:ext cx="7315200" cy="3539527"/>
          </a:xfrm>
        </p:spPr>
        <p:txBody>
          <a:bodyPr/>
          <a:lstStyle/>
          <a:p>
            <a:r>
              <a:rPr lang="pt-PT" dirty="0" smtClean="0"/>
              <a:t>Sector organizado</a:t>
            </a:r>
          </a:p>
          <a:p>
            <a:endParaRPr lang="pt-PT" dirty="0"/>
          </a:p>
          <a:p>
            <a:r>
              <a:rPr lang="pt-PT" dirty="0" smtClean="0"/>
              <a:t>Produção em grande escala</a:t>
            </a:r>
          </a:p>
          <a:p>
            <a:endParaRPr lang="pt-PT" dirty="0"/>
          </a:p>
          <a:p>
            <a:r>
              <a:rPr lang="pt-PT" dirty="0" smtClean="0"/>
              <a:t>Vender produto acabado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6224"/>
            <a:ext cx="9162890" cy="68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Em que pontos é que a cooperação é importante?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0" y="2132856"/>
            <a:ext cx="6408712" cy="3539527"/>
          </a:xfrm>
        </p:spPr>
        <p:txBody>
          <a:bodyPr>
            <a:normAutofit lnSpcReduction="10000"/>
          </a:bodyPr>
          <a:lstStyle/>
          <a:p>
            <a:endParaRPr lang="pt-PT" dirty="0" smtClean="0"/>
          </a:p>
          <a:p>
            <a:r>
              <a:rPr lang="pt-PT" dirty="0" smtClean="0"/>
              <a:t>Partilha de equipamento</a:t>
            </a:r>
          </a:p>
          <a:p>
            <a:endParaRPr lang="pt-PT" dirty="0" smtClean="0"/>
          </a:p>
          <a:p>
            <a:r>
              <a:rPr lang="pt-PT" dirty="0" smtClean="0"/>
              <a:t>Partilha de conhecimentos e apoio das universidades</a:t>
            </a:r>
          </a:p>
          <a:p>
            <a:endParaRPr lang="pt-PT" dirty="0" smtClean="0"/>
          </a:p>
          <a:p>
            <a:r>
              <a:rPr lang="pt-PT" dirty="0" smtClean="0"/>
              <a:t>Abordagem conjunta dos mercados</a:t>
            </a:r>
          </a:p>
          <a:p>
            <a:endParaRPr lang="pt-PT" dirty="0" smtClean="0"/>
          </a:p>
          <a:p>
            <a:r>
              <a:rPr lang="pt-PT" dirty="0" smtClean="0"/>
              <a:t>Distribuição das diferentes tarefas, aos vários elementos dos grupo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12717808" cy="68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65712" cy="1142020"/>
          </a:xfrm>
        </p:spPr>
        <p:txBody>
          <a:bodyPr/>
          <a:lstStyle/>
          <a:p>
            <a:r>
              <a:rPr lang="pt-PT" dirty="0" smtClean="0"/>
              <a:t>Actividades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97151"/>
            <a:ext cx="2750289" cy="205422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87704"/>
            <a:ext cx="2771800" cy="2070295"/>
          </a:xfrm>
          <a:prstGeom prst="rect">
            <a:avLst/>
          </a:prstGeom>
        </p:spPr>
      </p:pic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90028" y="1422315"/>
            <a:ext cx="5760640" cy="339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charset="2"/>
              <a:buNone/>
            </a:pPr>
            <a:endParaRPr lang="pt-PT" dirty="0" smtClean="0"/>
          </a:p>
          <a:p>
            <a:r>
              <a:rPr lang="pt-PT" dirty="0" smtClean="0"/>
              <a:t>Ervas </a:t>
            </a:r>
            <a:r>
              <a:rPr lang="pt-PT" dirty="0" smtClean="0"/>
              <a:t>produzidas no </a:t>
            </a:r>
            <a:r>
              <a:rPr lang="pt-PT" dirty="0" smtClean="0"/>
              <a:t>campo e </a:t>
            </a:r>
            <a:r>
              <a:rPr lang="pt-PT" dirty="0" smtClean="0"/>
              <a:t>secas para vender a granel.</a:t>
            </a:r>
          </a:p>
          <a:p>
            <a:endParaRPr lang="pt-PT" dirty="0" smtClean="0"/>
          </a:p>
          <a:p>
            <a:r>
              <a:rPr lang="pt-PT" dirty="0" smtClean="0"/>
              <a:t>Estacaria </a:t>
            </a:r>
            <a:r>
              <a:rPr lang="pt-PT" dirty="0" smtClean="0"/>
              <a:t>de propagação (viveirista)</a:t>
            </a:r>
          </a:p>
          <a:p>
            <a:endParaRPr lang="pt-PT" dirty="0" smtClean="0"/>
          </a:p>
          <a:p>
            <a:r>
              <a:rPr lang="pt-PT" dirty="0" smtClean="0"/>
              <a:t>Apoio </a:t>
            </a:r>
            <a:r>
              <a:rPr lang="pt-PT" dirty="0" smtClean="0"/>
              <a:t>e consultadoria a novas instalações</a:t>
            </a:r>
          </a:p>
          <a:p>
            <a:pPr marL="45720" indent="0">
              <a:buNone/>
            </a:pPr>
            <a:endParaRPr lang="pt-PT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79" y="0"/>
            <a:ext cx="3260355" cy="43651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6" y="4797151"/>
            <a:ext cx="3236935" cy="20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" y="5167686"/>
            <a:ext cx="6910429" cy="38871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6" y="-20620"/>
            <a:ext cx="2232603" cy="14884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313685"/>
            <a:ext cx="6624736" cy="115409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O que é que faz um arquitecto </a:t>
            </a:r>
            <a:br>
              <a:rPr lang="pt-PT" dirty="0" smtClean="0"/>
            </a:br>
            <a:r>
              <a:rPr lang="pt-PT" dirty="0" smtClean="0"/>
              <a:t>na agricultura?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3528" y="1480467"/>
            <a:ext cx="5904656" cy="3468321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endParaRPr lang="pt-PT" dirty="0" smtClean="0"/>
          </a:p>
          <a:p>
            <a:r>
              <a:rPr lang="pt-PT" dirty="0" smtClean="0"/>
              <a:t>Gosto </a:t>
            </a:r>
            <a:r>
              <a:rPr lang="pt-PT" dirty="0" smtClean="0"/>
              <a:t>pela natureza.</a:t>
            </a:r>
          </a:p>
          <a:p>
            <a:endParaRPr lang="pt-PT" dirty="0" smtClean="0"/>
          </a:p>
          <a:p>
            <a:r>
              <a:rPr lang="pt-PT" dirty="0" smtClean="0"/>
              <a:t>Existência </a:t>
            </a:r>
            <a:r>
              <a:rPr lang="pt-PT" dirty="0" smtClean="0"/>
              <a:t>de uma propriedade agrícola.</a:t>
            </a:r>
          </a:p>
          <a:p>
            <a:endParaRPr lang="pt-PT" dirty="0" smtClean="0"/>
          </a:p>
          <a:p>
            <a:r>
              <a:rPr lang="pt-PT" dirty="0" smtClean="0"/>
              <a:t>Preocupação </a:t>
            </a:r>
            <a:r>
              <a:rPr lang="pt-PT" dirty="0" smtClean="0"/>
              <a:t>com o meio </a:t>
            </a:r>
            <a:r>
              <a:rPr lang="pt-PT" dirty="0" smtClean="0"/>
              <a:t>ambiente, </a:t>
            </a:r>
            <a:r>
              <a:rPr lang="pt-PT" dirty="0" smtClean="0"/>
              <a:t>relação entre a actividade de formação e esta nova actividade agrícola.</a:t>
            </a:r>
          </a:p>
          <a:p>
            <a:endParaRPr lang="pt-PT" dirty="0" smtClean="0"/>
          </a:p>
          <a:p>
            <a:r>
              <a:rPr lang="pt-PT" dirty="0" smtClean="0"/>
              <a:t>4. Diminuição do trabalho no sector da construção.</a:t>
            </a:r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7" y="1623460"/>
            <a:ext cx="2224520" cy="16615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44" y="3480260"/>
            <a:ext cx="2251826" cy="33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793504" cy="1154097"/>
          </a:xfrm>
        </p:spPr>
        <p:txBody>
          <a:bodyPr/>
          <a:lstStyle/>
          <a:p>
            <a:r>
              <a:rPr lang="pt-PT" dirty="0" smtClean="0"/>
              <a:t>Formação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0" y="2204864"/>
            <a:ext cx="5328592" cy="3323503"/>
          </a:xfrm>
        </p:spPr>
        <p:txBody>
          <a:bodyPr/>
          <a:lstStyle/>
          <a:p>
            <a:r>
              <a:rPr lang="pt-PT" dirty="0" smtClean="0"/>
              <a:t>Experiência </a:t>
            </a:r>
            <a:r>
              <a:rPr lang="pt-PT" dirty="0" smtClean="0"/>
              <a:t>de campo adquirida ao longo dos tempos</a:t>
            </a:r>
          </a:p>
          <a:p>
            <a:endParaRPr lang="pt-PT" dirty="0" smtClean="0"/>
          </a:p>
          <a:p>
            <a:r>
              <a:rPr lang="pt-PT" dirty="0" smtClean="0"/>
              <a:t>Curso de agricultura biológica</a:t>
            </a:r>
          </a:p>
          <a:p>
            <a:endParaRPr lang="pt-PT" dirty="0" smtClean="0"/>
          </a:p>
          <a:p>
            <a:r>
              <a:rPr lang="pt-PT" dirty="0" smtClean="0"/>
              <a:t>Formação em ervas aromáticas e medicinais.</a:t>
            </a:r>
          </a:p>
          <a:p>
            <a:pPr marL="45720" indent="0">
              <a:buNone/>
            </a:pP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82253"/>
            <a:ext cx="3193613" cy="42757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0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Porquê ervas aromáticas e medicinais.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3528" y="2204864"/>
            <a:ext cx="5313784" cy="3384416"/>
          </a:xfrm>
        </p:spPr>
        <p:txBody>
          <a:bodyPr/>
          <a:lstStyle/>
          <a:p>
            <a:r>
              <a:rPr lang="pt-PT" dirty="0" smtClean="0"/>
              <a:t>Diversidade </a:t>
            </a:r>
            <a:r>
              <a:rPr lang="pt-PT" dirty="0" smtClean="0"/>
              <a:t>na sua utilização.</a:t>
            </a:r>
          </a:p>
          <a:p>
            <a:endParaRPr lang="pt-PT" dirty="0"/>
          </a:p>
          <a:p>
            <a:r>
              <a:rPr lang="pt-PT" dirty="0" smtClean="0"/>
              <a:t>Sector </a:t>
            </a:r>
            <a:r>
              <a:rPr lang="pt-PT" dirty="0" smtClean="0"/>
              <a:t>em franca expansão.</a:t>
            </a:r>
          </a:p>
          <a:p>
            <a:endParaRPr lang="pt-PT" dirty="0"/>
          </a:p>
          <a:p>
            <a:r>
              <a:rPr lang="pt-PT" dirty="0" smtClean="0"/>
              <a:t>É </a:t>
            </a:r>
            <a:r>
              <a:rPr lang="pt-PT" dirty="0" smtClean="0"/>
              <a:t>um produto que só </a:t>
            </a:r>
            <a:r>
              <a:rPr lang="pt-PT" dirty="0" smtClean="0"/>
              <a:t>traz </a:t>
            </a:r>
            <a:r>
              <a:rPr lang="pt-PT" dirty="0" smtClean="0"/>
              <a:t>valor </a:t>
            </a:r>
            <a:r>
              <a:rPr lang="pt-PT" dirty="0" smtClean="0"/>
              <a:t>acrescentado, </a:t>
            </a:r>
            <a:r>
              <a:rPr lang="pt-PT" dirty="0" smtClean="0"/>
              <a:t>se produzido em modo de produção biológico. 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9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181526" cy="115409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Candidatura </a:t>
            </a:r>
            <a:r>
              <a:rPr lang="pt-PT" dirty="0" smtClean="0"/>
              <a:t>PRODER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3528" y="1916832"/>
            <a:ext cx="4734670" cy="3816464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pt-PT" sz="2200" dirty="0" smtClean="0"/>
              <a:t>Aspectos </a:t>
            </a:r>
            <a:r>
              <a:rPr lang="pt-PT" sz="2200" dirty="0" smtClean="0"/>
              <a:t>positivos:</a:t>
            </a:r>
          </a:p>
          <a:p>
            <a:pPr marL="45720" indent="0">
              <a:buNone/>
            </a:pPr>
            <a:endParaRPr lang="pt-PT" sz="22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PT" sz="2200" dirty="0" smtClean="0"/>
              <a:t> Ajudas </a:t>
            </a:r>
            <a:r>
              <a:rPr lang="pt-PT" sz="2200" dirty="0" smtClean="0"/>
              <a:t>no </a:t>
            </a:r>
            <a:r>
              <a:rPr lang="pt-PT" sz="2200" dirty="0" smtClean="0"/>
              <a:t>investimento</a:t>
            </a:r>
            <a:endParaRPr lang="pt-PT" sz="2200" dirty="0" smtClean="0"/>
          </a:p>
          <a:p>
            <a:pPr marL="45720" indent="0">
              <a:buNone/>
            </a:pPr>
            <a:endParaRPr lang="pt-PT" sz="2200" dirty="0"/>
          </a:p>
          <a:p>
            <a:pPr marL="45720" indent="0">
              <a:buNone/>
            </a:pPr>
            <a:r>
              <a:rPr lang="pt-PT" sz="2200" dirty="0"/>
              <a:t>Aspectos </a:t>
            </a:r>
            <a:r>
              <a:rPr lang="pt-PT" sz="2200" dirty="0" smtClean="0"/>
              <a:t>negativos:</a:t>
            </a:r>
          </a:p>
          <a:p>
            <a:pPr marL="45720" indent="0">
              <a:buNone/>
            </a:pPr>
            <a:endParaRPr lang="pt-PT" sz="2200" dirty="0"/>
          </a:p>
          <a:p>
            <a:pPr lvl="2"/>
            <a:r>
              <a:rPr lang="pt-PT" sz="2200" dirty="0" smtClean="0"/>
              <a:t>Excesso </a:t>
            </a:r>
            <a:r>
              <a:rPr lang="pt-PT" sz="2200" dirty="0" smtClean="0"/>
              <a:t>de </a:t>
            </a:r>
            <a:r>
              <a:rPr lang="pt-PT" sz="2200" dirty="0" smtClean="0"/>
              <a:t>burocracia</a:t>
            </a:r>
          </a:p>
          <a:p>
            <a:pPr lvl="2"/>
            <a:r>
              <a:rPr lang="pt-PT" sz="2200" dirty="0"/>
              <a:t>Ajudas insuficientes </a:t>
            </a:r>
          </a:p>
          <a:p>
            <a:pPr lvl="2"/>
            <a:r>
              <a:rPr lang="pt-PT" sz="2200" dirty="0"/>
              <a:t>Ajudas não contemplam o tempo    em que não há rendimento</a:t>
            </a:r>
            <a:endParaRPr lang="pt-PT" sz="2200" dirty="0" smtClean="0"/>
          </a:p>
          <a:p>
            <a:pPr marL="45720" indent="0">
              <a:buNone/>
            </a:pPr>
            <a:endParaRPr lang="pt-PT" sz="2200" dirty="0" smtClean="0"/>
          </a:p>
          <a:p>
            <a:pPr marL="45720" indent="0">
              <a:buNone/>
            </a:pPr>
            <a:endParaRPr lang="pt-PT" dirty="0"/>
          </a:p>
        </p:txBody>
      </p:sp>
      <p:pic>
        <p:nvPicPr>
          <p:cNvPr id="4" name="Marcador de Posição de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70" y="1"/>
            <a:ext cx="9137055" cy="68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999820"/>
            <a:ext cx="5534264" cy="804165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sz="3100" dirty="0" smtClean="0"/>
              <a:t>Sim</a:t>
            </a:r>
            <a:r>
              <a:rPr lang="pt-PT" sz="3100" dirty="0" smtClean="0"/>
              <a:t>! Mas…</a:t>
            </a:r>
            <a:endParaRPr lang="pt-PT" sz="31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30034" y="3140968"/>
            <a:ext cx="5313784" cy="3312408"/>
          </a:xfrm>
        </p:spPr>
        <p:txBody>
          <a:bodyPr/>
          <a:lstStyle/>
          <a:p>
            <a:r>
              <a:rPr lang="pt-PT" dirty="0" smtClean="0"/>
              <a:t>É uma </a:t>
            </a:r>
            <a:r>
              <a:rPr lang="pt-PT" dirty="0" smtClean="0"/>
              <a:t>profissão </a:t>
            </a:r>
            <a:r>
              <a:rPr lang="pt-PT" dirty="0" smtClean="0"/>
              <a:t>muito dura</a:t>
            </a:r>
          </a:p>
          <a:p>
            <a:endParaRPr lang="pt-PT" dirty="0" smtClean="0"/>
          </a:p>
          <a:p>
            <a:r>
              <a:rPr lang="pt-PT" dirty="0" smtClean="0"/>
              <a:t>Está sujeita com frequência a danos provocados pelas condições climáticas adversas</a:t>
            </a:r>
          </a:p>
          <a:p>
            <a:endParaRPr lang="pt-PT" dirty="0"/>
          </a:p>
          <a:p>
            <a:pPr>
              <a:buFont typeface="Wingdings" panose="05000000000000000000" pitchFamily="2" charset="2"/>
              <a:buChar char="§"/>
            </a:pPr>
            <a:r>
              <a:rPr lang="pt-PT" dirty="0" smtClean="0"/>
              <a:t>É preciso gostar muito, ser persistente e ter boa capacidade física.</a:t>
            </a:r>
          </a:p>
          <a:p>
            <a:pPr marL="45720" indent="0">
              <a:buNone/>
            </a:pP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09" y="4456"/>
            <a:ext cx="2631692" cy="14803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1662839"/>
            <a:ext cx="2627784" cy="14781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43" y="3339810"/>
            <a:ext cx="2627784" cy="351819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95536" y="404664"/>
            <a:ext cx="5534264" cy="187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sz="14400" dirty="0" smtClean="0"/>
              <a:t/>
            </a:r>
            <a:br>
              <a:rPr lang="pt-PT" sz="14400" dirty="0" smtClean="0"/>
            </a:br>
            <a:r>
              <a:rPr lang="pt-PT" sz="14400" dirty="0" smtClean="0"/>
              <a:t>A agricultura é uma boa alternativa para quem quer mudar de vida?</a:t>
            </a:r>
            <a:br>
              <a:rPr lang="pt-PT" sz="14400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endParaRPr lang="pt-PT" sz="3100" dirty="0"/>
          </a:p>
        </p:txBody>
      </p:sp>
    </p:spTree>
    <p:extLst>
      <p:ext uri="{BB962C8B-B14F-4D97-AF65-F5344CB8AC3E}">
        <p14:creationId xmlns:p14="http://schemas.microsoft.com/office/powerpoint/2010/main" val="33231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377680" cy="18621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O agricultor tem que estar a tempo inteiro?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9552" y="2924944"/>
            <a:ext cx="4464496" cy="3257965"/>
          </a:xfrm>
        </p:spPr>
        <p:txBody>
          <a:bodyPr/>
          <a:lstStyle/>
          <a:p>
            <a:r>
              <a:rPr lang="pt-PT" dirty="0" smtClean="0"/>
              <a:t>É inevitável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88" y="0"/>
            <a:ext cx="3803914" cy="21397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87" y="4718298"/>
            <a:ext cx="3803914" cy="21397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32087" r="32415" b="37136"/>
          <a:stretch/>
        </p:blipFill>
        <p:spPr>
          <a:xfrm>
            <a:off x="5358787" y="2348880"/>
            <a:ext cx="3764625" cy="20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968552" cy="2882289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Portugal tem boas condições para a prática da agricultura?</a:t>
            </a:r>
            <a:br>
              <a:rPr lang="pt-PT" dirty="0" smtClean="0"/>
            </a:br>
            <a:r>
              <a:rPr lang="pt-PT" dirty="0"/>
              <a:t/>
            </a:r>
            <a:br>
              <a:rPr lang="pt-PT" dirty="0"/>
            </a:br>
            <a:r>
              <a:rPr lang="pt-PT" sz="3100" dirty="0" smtClean="0"/>
              <a:t>Sim.</a:t>
            </a:r>
            <a:endParaRPr lang="pt-PT" sz="31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9552" y="2924944"/>
            <a:ext cx="5457800" cy="331240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pt-PT" dirty="0"/>
              <a:t> </a:t>
            </a:r>
            <a:endParaRPr lang="pt-PT" dirty="0" smtClean="0"/>
          </a:p>
          <a:p>
            <a:pPr marL="45720" indent="0">
              <a:buNone/>
            </a:pPr>
            <a:r>
              <a:rPr lang="pt-PT" dirty="0" smtClean="0"/>
              <a:t> Aspectos positivos:</a:t>
            </a:r>
          </a:p>
          <a:p>
            <a:pPr marL="45720" indent="0">
              <a:buNone/>
            </a:pPr>
            <a:endParaRPr lang="pt-PT" dirty="0" smtClean="0"/>
          </a:p>
          <a:p>
            <a:r>
              <a:rPr lang="pt-PT" dirty="0" smtClean="0"/>
              <a:t>Boa exposição solar </a:t>
            </a:r>
          </a:p>
          <a:p>
            <a:r>
              <a:rPr lang="pt-PT" dirty="0" smtClean="0"/>
              <a:t>Abundância de água.</a:t>
            </a:r>
          </a:p>
          <a:p>
            <a:r>
              <a:rPr lang="pt-PT" dirty="0"/>
              <a:t>Boa qualidade no produto</a:t>
            </a:r>
          </a:p>
          <a:p>
            <a:pPr marL="45720" indent="0">
              <a:buNone/>
            </a:pPr>
            <a:endParaRPr lang="pt-PT" dirty="0" smtClean="0"/>
          </a:p>
          <a:p>
            <a:pPr marL="45720" indent="0">
              <a:buNone/>
            </a:pPr>
            <a:r>
              <a:rPr lang="pt-PT" dirty="0" smtClean="0"/>
              <a:t>Aspectos negativos:</a:t>
            </a:r>
          </a:p>
          <a:p>
            <a:pPr marL="45720" indent="0">
              <a:buNone/>
            </a:pPr>
            <a:endParaRPr lang="pt-PT" dirty="0" smtClean="0"/>
          </a:p>
          <a:p>
            <a:r>
              <a:rPr lang="pt-PT" dirty="0" smtClean="0"/>
              <a:t>Dificuldade em arranjar mão de obra.</a:t>
            </a:r>
          </a:p>
          <a:p>
            <a:pPr marL="45720" indent="0">
              <a:buNone/>
            </a:pP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99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221</TotalTime>
  <Words>299</Words>
  <Application>Microsoft Office PowerPoint</Application>
  <PresentationFormat>Apresentação no Ecrã (4:3)</PresentationFormat>
  <Paragraphs>78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2" baseType="lpstr">
      <vt:lpstr>Perspectiva</vt:lpstr>
      <vt:lpstr>Novas Oportunidades     para Agricultura</vt:lpstr>
      <vt:lpstr>Actividades</vt:lpstr>
      <vt:lpstr>O que é que faz um arquitecto  na agricultura?</vt:lpstr>
      <vt:lpstr>Formação </vt:lpstr>
      <vt:lpstr>Porquê ervas aromáticas e medicinais.</vt:lpstr>
      <vt:lpstr>Candidatura PRODER</vt:lpstr>
      <vt:lpstr>              Sim! Mas…</vt:lpstr>
      <vt:lpstr>O agricultor tem que estar a tempo inteiro?</vt:lpstr>
      <vt:lpstr>Portugal tem boas condições para a prática da agricultura?  Sim.</vt:lpstr>
      <vt:lpstr>Como é que se pode ganhar dinheiro com a agricultura?</vt:lpstr>
      <vt:lpstr>Em que pontos é que a cooperação é importante?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Novas Oportunidades     para agricultura</dc:title>
  <dc:creator>Pedro Freitas</dc:creator>
  <cp:lastModifiedBy>Pedro Freitas</cp:lastModifiedBy>
  <cp:revision>18</cp:revision>
  <cp:lastPrinted>2014-08-31T10:21:11Z</cp:lastPrinted>
  <dcterms:created xsi:type="dcterms:W3CDTF">2014-08-30T19:43:34Z</dcterms:created>
  <dcterms:modified xsi:type="dcterms:W3CDTF">2014-08-31T10:23:39Z</dcterms:modified>
</cp:coreProperties>
</file>